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AE7677-4BC6-4D04-AA9E-2DE04D38F0AD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BCA621-3D35-4ED3-9B4F-91A18FD7E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1B39D8-794D-46BB-8429-0FEC0AE90B4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CB7839-38B2-4F0D-8751-64E40B231FC2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DE1AD1-DF0E-4D12-8999-0A202AF3B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7773B-FADC-41A3-85C9-F16385CE8CCD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2162B-1672-424A-BAD8-7B381D6AC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47822-E719-4392-9D15-FCF92A6541A1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42715-E3B3-4ED2-98E6-8766269F2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6BDA3-A71E-4B14-B93C-727181DF4789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690CE-7CA3-45B0-AEC0-011FD0BD0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2386B7-226D-4DF1-88B4-3DA4DDF1F352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2B10E8-7A06-4195-8AF8-7E197E9B5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DD708-C50F-4557-B20F-0B7429A5FF18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DB24-AF67-4C62-A2DF-7FCB25C52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BE0F26-4D70-438F-AF12-87703D83C269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CED4F2-D917-41BF-9D1E-8572A9A5A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8E03-AC93-487D-A2E1-B9C5F5F9217E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FC278-8EFC-44C2-899E-5952586E2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B4B29A-7A33-4C02-AF1F-C59619A6A70A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298357-99A3-4DDF-A679-E7E66528C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2F1CBB-7AF0-4169-8185-E4186126E7CF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DBD15B-0C78-4E18-A4AE-73BFD2C73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740F7C-4386-4815-A877-1883EFBF66A0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4292E5-4C61-405B-97A1-AF2DED705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7201C45-8FF3-4206-9E03-2BC3B6FE34CA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B5BDC9-71A1-43ED-9FEF-CEA959A9F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500" y="357188"/>
            <a:ext cx="7143750" cy="3357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6600" dirty="0" smtClean="0">
                <a:solidFill>
                  <a:srgbClr val="0070C0"/>
                </a:solidFill>
              </a:rPr>
              <a:t>Степени сравнения прилагательных</a:t>
            </a:r>
            <a:endParaRPr lang="ru-RU" sz="6600" dirty="0">
              <a:solidFill>
                <a:srgbClr val="0070C0"/>
              </a:solidFill>
            </a:endParaRPr>
          </a:p>
        </p:txBody>
      </p:sp>
      <p:pic>
        <p:nvPicPr>
          <p:cNvPr id="14339" name="Picture 2" descr="C:\Documents and Settings\User\Мои документы\Анимашки\J02836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3590925"/>
            <a:ext cx="2500312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226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6000" dirty="0" err="1" smtClean="0">
                <a:solidFill>
                  <a:srgbClr val="002060"/>
                </a:solidFill>
              </a:rPr>
              <a:t>dünn</a:t>
            </a:r>
            <a:r>
              <a:rPr lang="en-US" sz="6000" dirty="0" smtClean="0">
                <a:solidFill>
                  <a:srgbClr val="002060"/>
                </a:solidFill>
              </a:rPr>
              <a:t>-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23554" name="Picture 2" descr="D:\мои документы 2\смайлики\гифы\люди\7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1143000"/>
            <a:ext cx="1000125" cy="2667000"/>
          </a:xfrm>
        </p:spPr>
      </p:pic>
      <p:pic>
        <p:nvPicPr>
          <p:cNvPr id="23555" name="Picture 3" descr="D:\мои документы 2\смайлики\гифы\люди\6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143000"/>
            <a:ext cx="857250" cy="277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D:\мои документы 2\смайлики\гифы\люди\5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1143000"/>
            <a:ext cx="17145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857625" y="4143375"/>
            <a:ext cx="314325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</a:rPr>
              <a:t>dünn</a:t>
            </a:r>
            <a:r>
              <a:rPr lang="en-US" sz="6000" dirty="0" err="1">
                <a:solidFill>
                  <a:srgbClr val="FF0000"/>
                </a:solidFill>
              </a:rPr>
              <a:t>er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00375" y="5357813"/>
            <a:ext cx="5643563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 </a:t>
            </a:r>
            <a:r>
              <a:rPr lang="en-US" sz="6000" dirty="0" err="1">
                <a:solidFill>
                  <a:srgbClr val="002060"/>
                </a:solidFill>
              </a:rPr>
              <a:t>dünn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4404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700" dirty="0" err="1" smtClean="0">
                <a:solidFill>
                  <a:srgbClr val="002060"/>
                </a:solidFill>
              </a:rPr>
              <a:t>Breit</a:t>
            </a:r>
            <a:r>
              <a:rPr lang="en-US" sz="6700" dirty="0" smtClean="0">
                <a:solidFill>
                  <a:srgbClr val="002060"/>
                </a:solidFill>
              </a:rPr>
              <a:t>-</a:t>
            </a:r>
            <a:br>
              <a:rPr lang="en-US" sz="6700" dirty="0" smtClean="0">
                <a:solidFill>
                  <a:srgbClr val="002060"/>
                </a:solidFill>
              </a:rPr>
            </a:br>
            <a:r>
              <a:rPr lang="en-US" sz="6700" dirty="0" smtClean="0">
                <a:solidFill>
                  <a:srgbClr val="002060"/>
                </a:solidFill>
              </a:rPr>
              <a:t/>
            </a:r>
            <a:br>
              <a:rPr lang="en-US" sz="6700" dirty="0" smtClean="0">
                <a:solidFill>
                  <a:srgbClr val="002060"/>
                </a:solidFill>
              </a:rPr>
            </a:br>
            <a:r>
              <a:rPr lang="en-US" sz="6700" dirty="0" smtClean="0">
                <a:solidFill>
                  <a:srgbClr val="002060"/>
                </a:solidFill>
              </a:rPr>
              <a:t>             </a:t>
            </a:r>
            <a:br>
              <a:rPr lang="en-US" sz="6700" dirty="0" smtClean="0">
                <a:solidFill>
                  <a:srgbClr val="002060"/>
                </a:solidFill>
              </a:rPr>
            </a:br>
            <a:endParaRPr lang="ru-RU" sz="6700" dirty="0">
              <a:solidFill>
                <a:srgbClr val="FF0000"/>
              </a:solidFill>
            </a:endParaRPr>
          </a:p>
        </p:txBody>
      </p:sp>
      <p:pic>
        <p:nvPicPr>
          <p:cNvPr id="24578" name="Picture 2" descr="D:\мои документы 2\смайлики\гифы\разное\двери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286500" y="571500"/>
            <a:ext cx="2357438" cy="2428875"/>
          </a:xfrm>
        </p:spPr>
      </p:pic>
      <p:pic>
        <p:nvPicPr>
          <p:cNvPr id="24579" name="Picture 3" descr="D:\мои документы 2\смайлики\гифы\разное\d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571500"/>
            <a:ext cx="271462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D:\мои документы 2\смайлики\гифы\разное\d5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571500"/>
            <a:ext cx="159543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643313" y="4357688"/>
            <a:ext cx="2786062" cy="842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</a:rPr>
              <a:t>breit</a:t>
            </a:r>
            <a:r>
              <a:rPr lang="en-US" sz="6000" dirty="0" err="1">
                <a:solidFill>
                  <a:srgbClr val="FF0000"/>
                </a:solidFill>
              </a:rPr>
              <a:t>er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86188" y="5572125"/>
            <a:ext cx="507206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  <a:r>
              <a:rPr lang="en-US" sz="6000" dirty="0" err="1">
                <a:solidFill>
                  <a:srgbClr val="002060"/>
                </a:solidFill>
              </a:rPr>
              <a:t>breit</a:t>
            </a:r>
            <a:r>
              <a:rPr lang="en-US" sz="6000" dirty="0" err="1">
                <a:solidFill>
                  <a:srgbClr val="92D050"/>
                </a:solidFill>
              </a:rPr>
              <a:t>e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214438"/>
            <a:ext cx="7499350" cy="5643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928688" y="1143000"/>
            <a:ext cx="8215312" cy="5105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4400" smtClean="0">
                <a:solidFill>
                  <a:srgbClr val="002060"/>
                </a:solidFill>
              </a:rPr>
              <a:t>Jung –               -</a:t>
            </a:r>
            <a:endParaRPr lang="en-US" sz="440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sz="4400" smtClean="0">
                <a:solidFill>
                  <a:srgbClr val="002060"/>
                </a:solidFill>
              </a:rPr>
              <a:t>Kurz –              -</a:t>
            </a:r>
            <a:endParaRPr lang="en-US" sz="440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sz="4400" smtClean="0">
                <a:solidFill>
                  <a:srgbClr val="002060"/>
                </a:solidFill>
              </a:rPr>
              <a:t>Lang –             -</a:t>
            </a:r>
            <a:endParaRPr lang="en-US" sz="440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endParaRPr lang="en-US" sz="440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sz="4400" smtClean="0">
                <a:solidFill>
                  <a:srgbClr val="FF0000"/>
                </a:solidFill>
              </a:rPr>
              <a:t>                </a:t>
            </a:r>
            <a:endParaRPr lang="ru-RU" sz="4400" smtClean="0">
              <a:solidFill>
                <a:srgbClr val="FF0000"/>
              </a:solidFill>
            </a:endParaRPr>
          </a:p>
        </p:txBody>
      </p:sp>
      <p:pic>
        <p:nvPicPr>
          <p:cNvPr id="26627" name="Picture 4" descr="D:\картинки\рисунки\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3697288"/>
            <a:ext cx="2938463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14688" y="1214438"/>
            <a:ext cx="1785937" cy="642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002060"/>
                </a:solidFill>
              </a:rPr>
              <a:t>j</a:t>
            </a:r>
            <a:r>
              <a:rPr lang="en-US" sz="4000" dirty="0" err="1">
                <a:solidFill>
                  <a:srgbClr val="FF0000"/>
                </a:solidFill>
              </a:rPr>
              <a:t>ü</a:t>
            </a:r>
            <a:r>
              <a:rPr lang="en-US" sz="4000" dirty="0" err="1">
                <a:solidFill>
                  <a:srgbClr val="002060"/>
                </a:solidFill>
              </a:rPr>
              <a:t>ng</a:t>
            </a:r>
            <a:r>
              <a:rPr lang="en-US" sz="4000" dirty="0" err="1">
                <a:solidFill>
                  <a:srgbClr val="FF0000"/>
                </a:solidFill>
              </a:rPr>
              <a:t>er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72125" y="1214438"/>
            <a:ext cx="3286125" cy="642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0000"/>
                </a:solidFill>
              </a:rPr>
              <a:t>am</a:t>
            </a:r>
            <a:r>
              <a:rPr lang="en-US" sz="4000" dirty="0">
                <a:solidFill>
                  <a:srgbClr val="002060"/>
                </a:solidFill>
              </a:rPr>
              <a:t>  </a:t>
            </a:r>
            <a:r>
              <a:rPr lang="en-US" sz="4000" dirty="0" err="1">
                <a:solidFill>
                  <a:srgbClr val="002060"/>
                </a:solidFill>
              </a:rPr>
              <a:t>j</a:t>
            </a:r>
            <a:r>
              <a:rPr lang="en-US" sz="4000" dirty="0" err="1">
                <a:solidFill>
                  <a:srgbClr val="FF0000"/>
                </a:solidFill>
              </a:rPr>
              <a:t>ü</a:t>
            </a:r>
            <a:r>
              <a:rPr lang="en-US" sz="4000" dirty="0" err="1">
                <a:solidFill>
                  <a:srgbClr val="002060"/>
                </a:solidFill>
              </a:rPr>
              <a:t>ng</a:t>
            </a:r>
            <a:r>
              <a:rPr lang="en-US" sz="4000" dirty="0" err="1">
                <a:solidFill>
                  <a:srgbClr val="FF0000"/>
                </a:solidFill>
              </a:rPr>
              <a:t>sten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0375" y="2000250"/>
            <a:ext cx="1643063" cy="571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002060"/>
                </a:solidFill>
              </a:rPr>
              <a:t>k</a:t>
            </a:r>
            <a:r>
              <a:rPr lang="en-US" sz="4000" dirty="0" err="1">
                <a:solidFill>
                  <a:srgbClr val="FF0000"/>
                </a:solidFill>
              </a:rPr>
              <a:t>ü</a:t>
            </a:r>
            <a:r>
              <a:rPr lang="en-US" sz="4000" dirty="0" err="1">
                <a:solidFill>
                  <a:srgbClr val="002060"/>
                </a:solidFill>
              </a:rPr>
              <a:t>rz</a:t>
            </a:r>
            <a:r>
              <a:rPr lang="en-US" sz="4000" dirty="0" err="1">
                <a:solidFill>
                  <a:srgbClr val="FF0000"/>
                </a:solidFill>
              </a:rPr>
              <a:t>er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14938" y="2000250"/>
            <a:ext cx="3286125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0000"/>
                </a:solidFill>
              </a:rPr>
              <a:t>am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 err="1">
                <a:solidFill>
                  <a:srgbClr val="002060"/>
                </a:solidFill>
              </a:rPr>
              <a:t>k</a:t>
            </a:r>
            <a:r>
              <a:rPr lang="en-US" sz="4000" dirty="0" err="1">
                <a:solidFill>
                  <a:srgbClr val="FF0000"/>
                </a:solidFill>
              </a:rPr>
              <a:t>ü</a:t>
            </a:r>
            <a:r>
              <a:rPr lang="en-US" sz="4000" dirty="0" err="1">
                <a:solidFill>
                  <a:srgbClr val="002060"/>
                </a:solidFill>
              </a:rPr>
              <a:t>rz</a:t>
            </a:r>
            <a:r>
              <a:rPr lang="en-US" sz="4000" dirty="0" err="1">
                <a:solidFill>
                  <a:srgbClr val="00B050"/>
                </a:solidFill>
              </a:rPr>
              <a:t>e</a:t>
            </a:r>
            <a:r>
              <a:rPr lang="en-US" sz="4000" dirty="0" err="1">
                <a:solidFill>
                  <a:srgbClr val="FF0000"/>
                </a:solidFill>
              </a:rPr>
              <a:t>sten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28938" y="2857500"/>
            <a:ext cx="1714500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002060"/>
                </a:solidFill>
              </a:rPr>
              <a:t>l</a:t>
            </a:r>
            <a:r>
              <a:rPr lang="en-US" sz="4000" dirty="0" err="1">
                <a:solidFill>
                  <a:srgbClr val="FF0000"/>
                </a:solidFill>
              </a:rPr>
              <a:t>ä</a:t>
            </a:r>
            <a:r>
              <a:rPr lang="en-US" sz="4000" dirty="0" err="1">
                <a:solidFill>
                  <a:srgbClr val="002060"/>
                </a:solidFill>
              </a:rPr>
              <a:t>ng</a:t>
            </a:r>
            <a:r>
              <a:rPr lang="en-US" sz="4000" dirty="0" err="1">
                <a:solidFill>
                  <a:srgbClr val="FF0000"/>
                </a:solidFill>
              </a:rPr>
              <a:t>er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86375" y="2714625"/>
            <a:ext cx="3214688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0000"/>
                </a:solidFill>
              </a:rPr>
              <a:t>am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 err="1">
                <a:solidFill>
                  <a:srgbClr val="002060"/>
                </a:solidFill>
              </a:rPr>
              <a:t>l</a:t>
            </a:r>
            <a:r>
              <a:rPr lang="en-US" sz="4000" dirty="0" err="1">
                <a:solidFill>
                  <a:srgbClr val="FF0000"/>
                </a:solidFill>
              </a:rPr>
              <a:t>ä</a:t>
            </a:r>
            <a:r>
              <a:rPr lang="en-US" sz="4000" dirty="0" err="1">
                <a:solidFill>
                  <a:srgbClr val="002060"/>
                </a:solidFill>
              </a:rPr>
              <a:t>ng</a:t>
            </a:r>
            <a:r>
              <a:rPr lang="en-US" sz="4000" dirty="0" err="1">
                <a:solidFill>
                  <a:srgbClr val="FF0000"/>
                </a:solidFill>
              </a:rPr>
              <a:t>sten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       </a:t>
            </a:r>
            <a:r>
              <a:rPr lang="en-US" sz="6000" dirty="0" err="1" smtClean="0">
                <a:solidFill>
                  <a:srgbClr val="FF0000"/>
                </a:solidFill>
              </a:rPr>
              <a:t>Aber</a:t>
            </a:r>
            <a:r>
              <a:rPr lang="en-US" sz="6000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z="4800" smtClean="0">
                <a:solidFill>
                  <a:srgbClr val="0070C0"/>
                </a:solidFill>
              </a:rPr>
              <a:t>Gern-lieber- am liebsten</a:t>
            </a:r>
          </a:p>
          <a:p>
            <a:r>
              <a:rPr lang="en-US" sz="4800" smtClean="0">
                <a:solidFill>
                  <a:srgbClr val="0070C0"/>
                </a:solidFill>
              </a:rPr>
              <a:t>Viel – mehr – am meisten</a:t>
            </a:r>
          </a:p>
          <a:p>
            <a:r>
              <a:rPr lang="en-US" sz="4800" smtClean="0">
                <a:solidFill>
                  <a:srgbClr val="0070C0"/>
                </a:solidFill>
              </a:rPr>
              <a:t>Gut-besser- am besten</a:t>
            </a:r>
            <a:endParaRPr lang="ru-RU" sz="4800" smtClean="0">
              <a:solidFill>
                <a:srgbClr val="0070C0"/>
              </a:solidFill>
            </a:endParaRPr>
          </a:p>
        </p:txBody>
      </p:sp>
      <p:pic>
        <p:nvPicPr>
          <p:cNvPr id="27651" name="Picture 2" descr="D:\мои документы 2\смайлики\смайлы 2\Восклицзнак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357188"/>
            <a:ext cx="2214562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smtClean="0">
                <a:solidFill>
                  <a:srgbClr val="002060"/>
                </a:solidFill>
              </a:rPr>
              <a:t>Klein- </a:t>
            </a:r>
            <a:r>
              <a:rPr lang="ru-RU" sz="4400" smtClean="0">
                <a:solidFill>
                  <a:srgbClr val="002060"/>
                </a:solidFill>
              </a:rPr>
              <a:t>маленький</a:t>
            </a:r>
            <a:endParaRPr lang="en-US" sz="4400" smtClean="0">
              <a:solidFill>
                <a:srgbClr val="002060"/>
              </a:solidFill>
            </a:endParaRPr>
          </a:p>
          <a:p>
            <a:r>
              <a:rPr lang="en-US" sz="6000" smtClean="0">
                <a:solidFill>
                  <a:srgbClr val="002060"/>
                </a:solidFill>
              </a:rPr>
              <a:t>   klein</a:t>
            </a:r>
            <a:r>
              <a:rPr lang="en-US" sz="6000" smtClean="0">
                <a:solidFill>
                  <a:srgbClr val="FF0000"/>
                </a:solidFill>
              </a:rPr>
              <a:t>er</a:t>
            </a:r>
            <a:r>
              <a:rPr lang="en-US" sz="6000" smtClean="0">
                <a:solidFill>
                  <a:srgbClr val="002060"/>
                </a:solidFill>
              </a:rPr>
              <a:t>-</a:t>
            </a:r>
            <a:r>
              <a:rPr lang="ru-RU" sz="4400" smtClean="0">
                <a:solidFill>
                  <a:srgbClr val="002060"/>
                </a:solidFill>
              </a:rPr>
              <a:t>меньше</a:t>
            </a:r>
            <a:endParaRPr lang="en-US" sz="4400" smtClean="0">
              <a:solidFill>
                <a:srgbClr val="002060"/>
              </a:solidFill>
            </a:endParaRPr>
          </a:p>
          <a:p>
            <a:r>
              <a:rPr lang="en-US" sz="6000" smtClean="0">
                <a:solidFill>
                  <a:srgbClr val="FF0000"/>
                </a:solidFill>
              </a:rPr>
              <a:t>am</a:t>
            </a:r>
            <a:r>
              <a:rPr lang="en-US" sz="6000" smtClean="0">
                <a:solidFill>
                  <a:srgbClr val="002060"/>
                </a:solidFill>
              </a:rPr>
              <a:t> klein</a:t>
            </a:r>
            <a:r>
              <a:rPr lang="en-US" sz="6000" smtClean="0">
                <a:solidFill>
                  <a:srgbClr val="FF0000"/>
                </a:solidFill>
              </a:rPr>
              <a:t>sten</a:t>
            </a:r>
            <a:r>
              <a:rPr lang="ru-RU" sz="4400" smtClean="0">
                <a:solidFill>
                  <a:srgbClr val="002060"/>
                </a:solidFill>
              </a:rPr>
              <a:t>-самый    маленький</a:t>
            </a:r>
          </a:p>
          <a:p>
            <a:r>
              <a:rPr lang="en-US" sz="6000" smtClean="0">
                <a:solidFill>
                  <a:srgbClr val="002060"/>
                </a:solidFill>
              </a:rPr>
              <a:t>a, o, u </a:t>
            </a:r>
            <a:r>
              <a:rPr lang="en-US" sz="6000" smtClean="0">
                <a:solidFill>
                  <a:srgbClr val="002060"/>
                </a:solidFill>
                <a:latin typeface="Calibri" pitchFamily="34" charset="0"/>
              </a:rPr>
              <a:t>→  </a:t>
            </a:r>
            <a:r>
              <a:rPr lang="en-US" sz="6000" smtClean="0">
                <a:solidFill>
                  <a:srgbClr val="FF0000"/>
                </a:solidFill>
                <a:latin typeface="Calibri" pitchFamily="34" charset="0"/>
              </a:rPr>
              <a:t>ä, ö,ü</a:t>
            </a:r>
            <a:endParaRPr lang="ru-RU" sz="60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928938"/>
            <a:ext cx="8143875" cy="32861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Gro</a:t>
            </a:r>
            <a:r>
              <a:rPr lang="el-GR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b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b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Documents and Settings\User\Мои документы\Анимашки\анимация\торт 4 (2)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5875" y="857250"/>
            <a:ext cx="1428750" cy="1428750"/>
          </a:xfrm>
        </p:spPr>
      </p:pic>
      <p:pic>
        <p:nvPicPr>
          <p:cNvPr id="16387" name="Picture 2" descr="C:\Documents and Settings\User\Мои документы\Анимашки\анимация\торт 4 (2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42862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 descr="C:\Documents and Settings\User\Мои документы\Анимашки\анимация\торт 4 (2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42875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71750" y="4000500"/>
            <a:ext cx="2786063" cy="857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l-GR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6250" y="5072063"/>
            <a:ext cx="4286250" cy="1057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l-GR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869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6000" dirty="0" err="1" smtClean="0">
                <a:solidFill>
                  <a:srgbClr val="002060"/>
                </a:solidFill>
              </a:rPr>
              <a:t>klein</a:t>
            </a:r>
            <a:r>
              <a:rPr lang="en-US" sz="6000" dirty="0" smtClean="0">
                <a:solidFill>
                  <a:srgbClr val="002060"/>
                </a:solidFill>
              </a:rPr>
              <a:t> –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C:\Documents and Settings\User\Мои документы\Анимашки\АНИМАШКИ\младенец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286500" y="1500188"/>
            <a:ext cx="2151063" cy="1428750"/>
          </a:xfrm>
        </p:spPr>
      </p:pic>
      <p:pic>
        <p:nvPicPr>
          <p:cNvPr id="17411" name="Picture 5" descr="C:\Documents and Settings\User\Мои документы\Анимашки\анимашки 2\плачущий мальчик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642938"/>
            <a:ext cx="2500312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C:\Documents and Settings\User\Мои документы\Анимашки\анимашки 2\плакса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1143000"/>
            <a:ext cx="24685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857625" y="3571875"/>
            <a:ext cx="2786063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</a:rPr>
              <a:t>klein</a:t>
            </a:r>
            <a:r>
              <a:rPr lang="en-US" sz="6000" dirty="0" err="1">
                <a:solidFill>
                  <a:srgbClr val="FF0000"/>
                </a:solidFill>
              </a:rPr>
              <a:t>er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endParaRPr lang="ru-RU" sz="6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86188" y="4786313"/>
            <a:ext cx="5072062" cy="1343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  <a:r>
              <a:rPr lang="en-US" sz="6000" dirty="0" err="1">
                <a:solidFill>
                  <a:srgbClr val="002060"/>
                </a:solidFill>
              </a:rPr>
              <a:t>klein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369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6000" dirty="0" err="1" smtClean="0">
                <a:solidFill>
                  <a:srgbClr val="002060"/>
                </a:solidFill>
              </a:rPr>
              <a:t>hoch</a:t>
            </a:r>
            <a:r>
              <a:rPr lang="en-US" sz="6000" dirty="0" smtClean="0">
                <a:solidFill>
                  <a:srgbClr val="002060"/>
                </a:solidFill>
              </a:rPr>
              <a:t> –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8434" name="Picture 2" descr="C:\Documents and Settings\User\Мои документы\Анимашки\ёлки\46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1214438"/>
            <a:ext cx="1357313" cy="2238375"/>
          </a:xfrm>
        </p:spPr>
      </p:pic>
      <p:pic>
        <p:nvPicPr>
          <p:cNvPr id="18435" name="Picture 3" descr="C:\Documents and Settings\User\Мои документы\Анимашки\ёлки\4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642938"/>
            <a:ext cx="18573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C:\Documents and Settings\User\Мои документы\Анимашки\ёлки\4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-214313"/>
            <a:ext cx="2209800" cy="371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86125" y="4214813"/>
            <a:ext cx="2786063" cy="857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</a:rPr>
              <a:t>h</a:t>
            </a:r>
            <a:r>
              <a:rPr lang="en-US" sz="6000" dirty="0" err="1">
                <a:solidFill>
                  <a:srgbClr val="FF0000"/>
                </a:solidFill>
              </a:rPr>
              <a:t>öh</a:t>
            </a:r>
            <a:r>
              <a:rPr lang="en-US" sz="6000" dirty="0" err="1">
                <a:solidFill>
                  <a:srgbClr val="002060"/>
                </a:solidFill>
              </a:rPr>
              <a:t>er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0500" y="5286375"/>
            <a:ext cx="51435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  <a:r>
              <a:rPr lang="en-US" sz="6000" dirty="0" err="1">
                <a:solidFill>
                  <a:srgbClr val="002060"/>
                </a:solidFill>
              </a:rPr>
              <a:t>h</a:t>
            </a:r>
            <a:r>
              <a:rPr lang="en-US" sz="6000" dirty="0" err="1">
                <a:solidFill>
                  <a:srgbClr val="FF0000"/>
                </a:solidFill>
              </a:rPr>
              <a:t>ö</a:t>
            </a:r>
            <a:r>
              <a:rPr lang="en-US" sz="6000" dirty="0" err="1">
                <a:solidFill>
                  <a:srgbClr val="002060"/>
                </a:solidFill>
              </a:rPr>
              <a:t>ch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5833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Schnell –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9458" name="Picture 2" descr="C:\Documents and Settings\User\Мои документы\Анимашки\АНИМАШКИ\гепард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43313" y="1357313"/>
            <a:ext cx="3811587" cy="1633537"/>
          </a:xfrm>
        </p:spPr>
      </p:pic>
      <p:pic>
        <p:nvPicPr>
          <p:cNvPr id="19459" name="Picture 3" descr="C:\Documents and Settings\User\Мои документы\Анимашки\АНИМАШКИ\автомобиль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1357313"/>
            <a:ext cx="30289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D:\мои документы 2\смайлики\Люди проф\Бегун2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13" y="857250"/>
            <a:ext cx="9334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rot="10800000" flipV="1">
            <a:off x="3357563" y="3929063"/>
            <a:ext cx="4143375" cy="857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</a:rPr>
              <a:t>schnell</a:t>
            </a:r>
            <a:r>
              <a:rPr lang="en-US" sz="6000" dirty="0" err="1">
                <a:solidFill>
                  <a:srgbClr val="FF0000"/>
                </a:solidFill>
              </a:rPr>
              <a:t>er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>
                <a:solidFill>
                  <a:srgbClr val="002060"/>
                </a:solidFill>
              </a:rPr>
              <a:t>–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00375" y="5072063"/>
            <a:ext cx="5429250" cy="1000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  <a:r>
              <a:rPr lang="en-US" sz="6000" dirty="0" err="1">
                <a:solidFill>
                  <a:srgbClr val="002060"/>
                </a:solidFill>
              </a:rPr>
              <a:t>schnell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1547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Alt –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20482" name="Picture 2" descr="D:\мои документы 2\смайлики\гифы\люди\1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334125" y="571500"/>
            <a:ext cx="2381250" cy="2597150"/>
          </a:xfrm>
        </p:spPr>
      </p:pic>
      <p:pic>
        <p:nvPicPr>
          <p:cNvPr id="20483" name="Picture 2" descr="D:\мои документы 2\смайлики\гифы\люди\1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571500"/>
            <a:ext cx="1630363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 descr="D:\мои документы 2\смайлики\гифы\люди\3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8" y="744538"/>
            <a:ext cx="214312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875" y="4071938"/>
            <a:ext cx="2143125" cy="785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FF0000"/>
                </a:solidFill>
              </a:rPr>
              <a:t>ä</a:t>
            </a:r>
            <a:r>
              <a:rPr lang="en-US" sz="6000" dirty="0" err="1">
                <a:solidFill>
                  <a:srgbClr val="002060"/>
                </a:solidFill>
              </a:rPr>
              <a:t>lt</a:t>
            </a:r>
            <a:r>
              <a:rPr lang="en-US" sz="6000" dirty="0" err="1">
                <a:solidFill>
                  <a:srgbClr val="FF0000"/>
                </a:solidFill>
              </a:rPr>
              <a:t>er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50" y="5357813"/>
            <a:ext cx="4714875" cy="785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ä</a:t>
            </a:r>
            <a:r>
              <a:rPr lang="en-US" sz="6000" dirty="0" err="1">
                <a:solidFill>
                  <a:srgbClr val="002060"/>
                </a:solidFill>
              </a:rPr>
              <a:t>lte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274638"/>
            <a:ext cx="8005762" cy="6297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err="1" smtClean="0">
                <a:solidFill>
                  <a:srgbClr val="002060"/>
                </a:solidFill>
              </a:rPr>
              <a:t>Schön</a:t>
            </a:r>
            <a:r>
              <a:rPr lang="en-US" sz="6000" dirty="0" smtClean="0">
                <a:solidFill>
                  <a:srgbClr val="002060"/>
                </a:solidFill>
              </a:rPr>
              <a:t>-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21506" name="Picture 5" descr="D:\мои документы 2\смайлики\гифы\насекомые\6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000125"/>
            <a:ext cx="1781175" cy="1266825"/>
          </a:xfrm>
        </p:spPr>
      </p:pic>
      <p:pic>
        <p:nvPicPr>
          <p:cNvPr id="21507" name="Picture 3" descr="D:\мои документы 2\смайлики\гифы\насекомые\4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928688"/>
            <a:ext cx="1684338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D:\мои документы 2\смайлики\гифы\насекомые\5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38" y="785813"/>
            <a:ext cx="22383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714750" y="3429000"/>
            <a:ext cx="335756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rgbClr val="002060"/>
                </a:solidFill>
              </a:rPr>
              <a:t>schön</a:t>
            </a:r>
            <a:r>
              <a:rPr lang="en-US" sz="6000" dirty="0" err="1">
                <a:solidFill>
                  <a:srgbClr val="FF0000"/>
                </a:solidFill>
              </a:rPr>
              <a:t>er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00438" y="5214938"/>
            <a:ext cx="5214937" cy="628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  <a:r>
              <a:rPr lang="en-US" sz="6000" dirty="0" err="1">
                <a:solidFill>
                  <a:srgbClr val="002060"/>
                </a:solidFill>
              </a:rPr>
              <a:t>schön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214313"/>
            <a:ext cx="7497763" cy="6429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/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dick-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</a:rPr>
              <a:t>         </a:t>
            </a:r>
            <a:br>
              <a:rPr lang="en-US" sz="6000" dirty="0" smtClean="0">
                <a:solidFill>
                  <a:srgbClr val="00206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22530" name="Picture 8" descr="D:\мои документы 2\смайлики\гифы\хищники\2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500063"/>
            <a:ext cx="1285875" cy="1766887"/>
          </a:xfrm>
        </p:spPr>
      </p:pic>
      <p:pic>
        <p:nvPicPr>
          <p:cNvPr id="22531" name="Picture 6" descr="D:\мои документы 2\смайлики\гифы\хищники\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714375"/>
            <a:ext cx="17716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7" descr="D:\мои документы 2\смайлики\гифы\хищники\5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187325"/>
            <a:ext cx="1857375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875" y="3429000"/>
            <a:ext cx="2928938" cy="857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002060"/>
                </a:solidFill>
              </a:rPr>
              <a:t>dick</a:t>
            </a:r>
            <a:r>
              <a:rPr lang="en-US" sz="6000" dirty="0">
                <a:solidFill>
                  <a:srgbClr val="FF0000"/>
                </a:solidFill>
              </a:rPr>
              <a:t>er </a:t>
            </a:r>
            <a:r>
              <a:rPr lang="en-US" sz="6000" dirty="0">
                <a:solidFill>
                  <a:srgbClr val="002060"/>
                </a:solidFill>
              </a:rPr>
              <a:t>-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00438" y="4786313"/>
            <a:ext cx="5357812" cy="928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rgbClr val="FF0000"/>
                </a:solidFill>
              </a:rPr>
              <a:t>am</a:t>
            </a:r>
            <a:r>
              <a:rPr lang="en-US" sz="6000" dirty="0">
                <a:solidFill>
                  <a:srgbClr val="002060"/>
                </a:solidFill>
              </a:rPr>
              <a:t>  </a:t>
            </a:r>
            <a:r>
              <a:rPr lang="en-US" sz="6000" dirty="0" err="1">
                <a:solidFill>
                  <a:srgbClr val="002060"/>
                </a:solidFill>
              </a:rPr>
              <a:t>dick</a:t>
            </a:r>
            <a:r>
              <a:rPr lang="en-US" sz="6000" dirty="0" err="1">
                <a:solidFill>
                  <a:srgbClr val="FF0000"/>
                </a:solidFill>
              </a:rPr>
              <a:t>sten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197</TotalTime>
  <Words>81</Words>
  <Application>Microsoft Office PowerPoint</Application>
  <PresentationFormat>Экран (4:3)</PresentationFormat>
  <Paragraphs>49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13</vt:i4>
      </vt:variant>
    </vt:vector>
  </HeadingPairs>
  <TitlesOfParts>
    <vt:vector size="27" baseType="lpstr">
      <vt:lpstr>Corbel</vt:lpstr>
      <vt:lpstr>Arial</vt:lpstr>
      <vt:lpstr>Wingdings 2</vt:lpstr>
      <vt:lpstr>Verdana</vt:lpstr>
      <vt:lpstr>Calibri</vt:lpstr>
      <vt:lpstr>Gill Sans MT</vt:lpstr>
      <vt:lpstr>Times New Roman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Степени сравнения прилагательных</vt:lpstr>
      <vt:lpstr>Слайд 2</vt:lpstr>
      <vt:lpstr>Groβ –            </vt:lpstr>
      <vt:lpstr>  klein –             </vt:lpstr>
      <vt:lpstr>    hoch –             </vt:lpstr>
      <vt:lpstr>  Schnell –              </vt:lpstr>
      <vt:lpstr>   Alt –           </vt:lpstr>
      <vt:lpstr>  Schön-                            </vt:lpstr>
      <vt:lpstr>  dick-           </vt:lpstr>
      <vt:lpstr>     dünn-   </vt:lpstr>
      <vt:lpstr>    Breit-                </vt:lpstr>
      <vt:lpstr>Слайд 12</vt:lpstr>
      <vt:lpstr>        Aber!</vt:lpstr>
    </vt:vector>
  </TitlesOfParts>
  <Company>МОУ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Степени сравнения прилагательных</dc:title>
  <dc:creator>Администратор</dc:creator>
  <cp:lastModifiedBy>пользователь</cp:lastModifiedBy>
  <cp:revision>24</cp:revision>
  <dcterms:created xsi:type="dcterms:W3CDTF">2010-02-03T02:29:46Z</dcterms:created>
  <dcterms:modified xsi:type="dcterms:W3CDTF">2015-01-19T11:46:06Z</dcterms:modified>
</cp:coreProperties>
</file>